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6" r:id="rId4"/>
    <p:sldId id="263" r:id="rId5"/>
    <p:sldId id="264" r:id="rId6"/>
    <p:sldId id="271" r:id="rId7"/>
    <p:sldId id="272" r:id="rId8"/>
    <p:sldId id="275" r:id="rId9"/>
    <p:sldId id="274" r:id="rId10"/>
    <p:sldId id="276" r:id="rId11"/>
    <p:sldId id="277" r:id="rId12"/>
    <p:sldId id="278" r:id="rId13"/>
    <p:sldId id="279" r:id="rId14"/>
    <p:sldId id="280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-10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4DA6B-2276-01F8-2002-86B3ED23F2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D17263-C18E-0D4A-F6F8-45665C106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B4DB2-628F-74DD-261F-C1199D479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F1BD2-C53D-1917-BF5C-ED63B2A21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14559-088D-F469-FD70-843895353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8062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816B4-FADE-0247-2805-4CC1F28F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7E3A17-F115-1902-4D9A-98C8ECDBC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D4F21-834F-3C9F-30C9-D5A02B78D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97EBBE-D45A-9C3B-37A6-DB89FC9AD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FB522-6C2A-2E59-DF40-30C60CF91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4472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0B8FFD-2211-9D6E-1263-58BD341E6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084921-13C1-71A9-3E2A-E7DE3D3A8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F8D8D-59B5-3448-C424-0E7404413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C9DEB-FAD3-9B71-EF02-C4EA17262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D51AA-3943-221B-23CB-70525035E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34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37A5C-E299-8FB2-75D1-3B74999D2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AF8C9-2A70-9EDD-4403-E07FC6C8B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B911-0750-A4AF-05AC-E0063BEDA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FA4B0-3C0F-6D70-5256-48B59739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7ADF0-FAB3-A4CB-D644-038F3CAFF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197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588DB-F1A9-19A7-647E-F6C473CE1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60F12-628C-997E-4937-04177B8D1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17C30-5BE5-63D6-F269-D9F73529F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5F154-836E-4BBA-C4C9-EEF0E4F5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1D1FD-EE51-99E7-3261-8D6FDAC45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65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F8B77-E2C5-28F2-D20F-B3562FAF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8AA72-8E54-E63D-7064-904BFF477D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C6709D-C05F-886F-00BE-88AE77215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FDB099-1DFC-4972-FF5D-93758BF0E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8D4C15-0E71-E08F-9C64-427B1B5C4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A7333F-506A-780C-F12F-59BD88B6A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6052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B6481-7B14-E51B-972A-0D817176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62AD3E-8611-5F9F-30FE-D9913AF52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6E56BC-6DC2-AA30-26A9-3490A299A6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51193E-EACB-622A-EE3E-79DF17D49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F93B1-F056-A717-6436-4F0C7B1E8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97C72E-6151-9FA5-B1D6-98A4B2713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C02652-A52E-34E4-AB25-DD1D35EF7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5BB897-904E-FE63-2D7A-AB246FA80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75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7A676-464A-EEF8-71C7-CD8382C95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54571B-0DD8-029C-FC8D-89A559CCE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F6CE4C-FFDD-3BA4-8ED9-1C85DDA19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7CECFC-7646-7302-59AB-BA2C843E0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2767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8A3E-397F-0C3F-E870-E90491739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6CBEA3-0D08-C382-A321-695B88DC6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37E0F3-17C5-1D20-3B8A-4B8E472C4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9318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EE7AF-1135-599F-7A44-1C0953403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44E95-657F-CFD3-9EE0-69201EA3C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9A15C1-71B5-A685-29FE-363510B2DA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8FF0E-6479-3FF0-CD99-C35A3AB01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B2A412-E2D0-5557-7A22-4AB3C9DA0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42C3D-EB27-0A36-CE8F-C5F517261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706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73C8A-F9D7-A1AC-752E-B9022E8F4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B12187-F4C1-06DC-5437-BC2E13549E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B9416-BE94-206B-2588-E1DC8D7E4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47ED1A-0365-2A79-9ECC-38B3C0F8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2ADE7-1C0D-7342-79E8-E631946FF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9F173-49DD-23C8-9AA1-8F2066999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335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AC2B4A-3F73-2635-C6B8-E1F89C9DF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388F00-4A54-AAC8-CD15-627C7C2F8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EE34B-9A82-A6A3-1903-AA6558D576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7850F-87CC-0FE1-EF5D-1EF680FC9A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5E008-46B4-3113-7056-4D69C0B1F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1948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F52AE0-6FAF-289E-FADA-339C19E1BDF8}"/>
              </a:ext>
            </a:extLst>
          </p:cNvPr>
          <p:cNvSpPr txBox="1"/>
          <p:nvPr/>
        </p:nvSpPr>
        <p:spPr>
          <a:xfrm>
            <a:off x="2843784" y="2321004"/>
            <a:ext cx="10076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spc="50" dirty="0" err="1">
                <a:ln w="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  <a:reflection blurRad="6350" stA="55000" endA="300" endPos="45500" dir="5400000" sy="-100000" algn="bl" rotWithShape="0"/>
                </a:effectLst>
                <a:latin typeface="Exotc350 DmBd BT" panose="04030705050B02020A03" pitchFamily="82" charset="0"/>
              </a:rPr>
              <a:t>C</a:t>
            </a:r>
            <a:r>
              <a:rPr lang="en-IN" sz="6600" b="1" i="0" spc="50" dirty="0" err="1">
                <a:ln w="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  <a:reflection blurRad="6350" stA="55000" endA="300" endPos="45500" dir="5400000" sy="-100000" algn="bl" rotWithShape="0"/>
                </a:effectLst>
                <a:latin typeface="Exotc350 DmBd BT" panose="04030705050B02020A03" pitchFamily="82" charset="0"/>
              </a:rPr>
              <a:t>ontactManagmentSystem</a:t>
            </a:r>
            <a:endParaRPr lang="en-IN" sz="6600" b="1" spc="50" dirty="0">
              <a:ln w="0">
                <a:solidFill>
                  <a:schemeClr val="accent1">
                    <a:lumMod val="60000"/>
                    <a:lumOff val="40000"/>
                  </a:schemeClr>
                </a:solidFill>
              </a:ln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  <a:reflection blurRad="6350" stA="55000" endA="300" endPos="45500" dir="5400000" sy="-100000" algn="bl" rotWithShape="0"/>
              </a:effectLst>
              <a:latin typeface="Exotc350 DmBd BT" panose="04030705050B02020A03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2673B2-B037-B6CC-EDF8-542A8FC917DE}"/>
              </a:ext>
            </a:extLst>
          </p:cNvPr>
          <p:cNvSpPr txBox="1"/>
          <p:nvPr/>
        </p:nvSpPr>
        <p:spPr>
          <a:xfrm>
            <a:off x="9436608" y="399540"/>
            <a:ext cx="261751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3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ESFP Project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17F103-D13C-ED8A-E3D0-0066E0177DCD}"/>
              </a:ext>
            </a:extLst>
          </p:cNvPr>
          <p:cNvSpPr txBox="1"/>
          <p:nvPr/>
        </p:nvSpPr>
        <p:spPr>
          <a:xfrm>
            <a:off x="9784080" y="4888800"/>
            <a:ext cx="21869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Presented by</a:t>
            </a:r>
          </a:p>
          <a:p>
            <a:r>
              <a:rPr lang="en-IN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Shubham Patel</a:t>
            </a:r>
          </a:p>
          <a:p>
            <a:r>
              <a:rPr lang="en-IN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21162171024</a:t>
            </a:r>
          </a:p>
          <a:p>
            <a:r>
              <a:rPr lang="en-IN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CS-25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81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DC33A2-A9BF-1321-763F-45BE023158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21" t="14507" r="22453" b="16198"/>
          <a:stretch/>
        </p:blipFill>
        <p:spPr>
          <a:xfrm>
            <a:off x="2688335" y="1877168"/>
            <a:ext cx="8403337" cy="475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766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79E9B2-A780-D20A-9EAD-8BA0BB631B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71" t="15390" r="22505" b="16876"/>
          <a:stretch/>
        </p:blipFill>
        <p:spPr>
          <a:xfrm>
            <a:off x="2743200" y="1947671"/>
            <a:ext cx="8403336" cy="464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34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4D1B72-A55A-C964-9AC3-D0B5058555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01" t="14602" r="22597" b="16770"/>
          <a:stretch/>
        </p:blipFill>
        <p:spPr>
          <a:xfrm>
            <a:off x="2764125" y="1877168"/>
            <a:ext cx="8400700" cy="470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144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2F4E75-9857-6BD6-15F9-8A28A27E8A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68" t="14729" r="22131" b="16153"/>
          <a:stretch/>
        </p:blipFill>
        <p:spPr>
          <a:xfrm>
            <a:off x="2770631" y="1889319"/>
            <a:ext cx="8412481" cy="474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763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790DE2-5D41-58E9-F9AF-870CC26EDF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00" t="14985" r="21428" b="15682"/>
          <a:stretch/>
        </p:blipFill>
        <p:spPr>
          <a:xfrm>
            <a:off x="2728451" y="1919799"/>
            <a:ext cx="8543109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23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5A182D-2A46-8147-FF7A-0099FF96BE71}"/>
              </a:ext>
            </a:extLst>
          </p:cNvPr>
          <p:cNvSpPr txBox="1"/>
          <p:nvPr/>
        </p:nvSpPr>
        <p:spPr>
          <a:xfrm>
            <a:off x="4171406" y="3161211"/>
            <a:ext cx="4633704" cy="1323439"/>
          </a:xfrm>
          <a:prstGeom prst="rect">
            <a:avLst/>
          </a:prstGeom>
          <a:noFill/>
          <a:effectLst>
            <a:glow rad="63500">
              <a:schemeClr val="accent2">
                <a:satMod val="175000"/>
                <a:alpha val="40000"/>
              </a:schemeClr>
            </a:glow>
            <a:reflection blurRad="6350" stA="50000" endA="300" endPos="5550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IN" sz="8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Bd BT" panose="04030805050B02020A03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27338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B2C3DD-F258-B76B-1E28-6F98EEA6A262}"/>
              </a:ext>
            </a:extLst>
          </p:cNvPr>
          <p:cNvSpPr txBox="1"/>
          <p:nvPr/>
        </p:nvSpPr>
        <p:spPr>
          <a:xfrm>
            <a:off x="4014216" y="712106"/>
            <a:ext cx="7488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P</a:t>
            </a:r>
            <a:r>
              <a:rPr lang="en-IN" sz="48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rimary </a:t>
            </a:r>
            <a:r>
              <a:rPr lang="en-IN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C</a:t>
            </a:r>
            <a:r>
              <a:rPr lang="en-IN" sz="48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oncepts </a:t>
            </a:r>
            <a:r>
              <a:rPr lang="en-IN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U</a:t>
            </a:r>
            <a:r>
              <a:rPr lang="en-IN" sz="48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sed</a:t>
            </a:r>
            <a:endParaRPr lang="en-IN" sz="4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F68DE9-C78F-2A10-EE3A-9E0A06204F1C}"/>
              </a:ext>
            </a:extLst>
          </p:cNvPr>
          <p:cNvSpPr txBox="1"/>
          <p:nvPr/>
        </p:nvSpPr>
        <p:spPr>
          <a:xfrm>
            <a:off x="2478328" y="1727769"/>
            <a:ext cx="5635902" cy="4201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32000" indent="-324000">
              <a:spcAft>
                <a:spcPts val="1417"/>
              </a:spcAft>
              <a:buClr>
                <a:srgbClr val="EEEFF0"/>
              </a:buClr>
              <a:buFont typeface="StarSymbol"/>
              <a:buAutoNum type="arabicPeriod"/>
            </a:pPr>
            <a:endParaRPr lang="en-US" sz="32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Droid Sans"/>
            </a:endParaRPr>
          </a:p>
          <a:p>
            <a:pPr marL="432000" indent="-324000">
              <a:spcAft>
                <a:spcPts val="1417"/>
              </a:spcAft>
              <a:buClr>
                <a:srgbClr val="EEEFF0"/>
              </a:buClr>
              <a:buFont typeface="StarSymbol"/>
              <a:buAutoNum type="arabicPeriod"/>
            </a:pPr>
            <a:r>
              <a:rPr lang="en-US" sz="32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 Header Files</a:t>
            </a:r>
          </a:p>
          <a:p>
            <a:pPr marL="432000" indent="-324000">
              <a:spcAft>
                <a:spcPts val="1417"/>
              </a:spcAft>
              <a:buClr>
                <a:srgbClr val="EEEFF0"/>
              </a:buClr>
              <a:buFont typeface="StarSymbol"/>
              <a:buAutoNum type="arabicPeriod"/>
            </a:pPr>
            <a:r>
              <a:rPr lang="en-US" sz="32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 File </a:t>
            </a:r>
            <a:r>
              <a:rPr lang="en-IN" sz="32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Handling</a:t>
            </a:r>
          </a:p>
          <a:p>
            <a:pPr marL="432000" indent="-324000">
              <a:spcAft>
                <a:spcPts val="1417"/>
              </a:spcAft>
              <a:buClr>
                <a:srgbClr val="EEEFF0"/>
              </a:buClr>
              <a:buFont typeface="StarSymbol"/>
              <a:buAutoNum type="arabicPeriod"/>
            </a:pPr>
            <a:r>
              <a:rPr lang="en-US" sz="32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Choice Based Statements</a:t>
            </a:r>
          </a:p>
          <a:p>
            <a:pPr marL="864000" lvl="1" indent="-324000">
              <a:spcAft>
                <a:spcPts val="1134"/>
              </a:spcAft>
              <a:buClr>
                <a:srgbClr val="EEEFF0"/>
              </a:buClr>
              <a:buFont typeface="StarSymbol"/>
              <a:buAutoNum type="alphaLcPeriod"/>
            </a:pPr>
            <a:r>
              <a:rPr lang="en-US" sz="2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 If-Else Statements</a:t>
            </a:r>
          </a:p>
          <a:p>
            <a:pPr marL="864000" lvl="1" indent="-324000">
              <a:spcAft>
                <a:spcPts val="1134"/>
              </a:spcAft>
              <a:buClr>
                <a:srgbClr val="EEEFF0"/>
              </a:buClr>
              <a:buFont typeface="StarSymbol"/>
              <a:buAutoNum type="alphaLcPeriod"/>
            </a:pPr>
            <a:r>
              <a:rPr lang="en-US" sz="2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 Switch Case Statements</a:t>
            </a:r>
          </a:p>
          <a:p>
            <a:endParaRPr lang="en-IN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7823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DD6471-7AF0-9E49-1DD0-2DFD76B072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831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B1ECEA-BCD6-87A6-2D2F-CA46688D6853}"/>
              </a:ext>
            </a:extLst>
          </p:cNvPr>
          <p:cNvSpPr txBox="1"/>
          <p:nvPr/>
        </p:nvSpPr>
        <p:spPr>
          <a:xfrm>
            <a:off x="5008966" y="712106"/>
            <a:ext cx="3268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Header</a:t>
            </a:r>
            <a:r>
              <a:rPr lang="en-IN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Files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128BA5-5DDF-D25E-3C8B-F7AE1E843553}"/>
              </a:ext>
            </a:extLst>
          </p:cNvPr>
          <p:cNvSpPr txBox="1"/>
          <p:nvPr/>
        </p:nvSpPr>
        <p:spPr>
          <a:xfrm>
            <a:off x="1918931" y="3086206"/>
            <a:ext cx="1027306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&lt;iostream&gt;: It is used as a stream of Input and Output using </a:t>
            </a:r>
            <a:r>
              <a:rPr lang="en-US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cin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 and </a:t>
            </a:r>
            <a:r>
              <a:rPr lang="en-US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cout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.</a:t>
            </a:r>
          </a:p>
          <a:p>
            <a:endParaRPr lang="en-US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urw-din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&lt;</a:t>
            </a:r>
            <a:r>
              <a:rPr lang="en-US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fstream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&gt;: </a:t>
            </a:r>
            <a:r>
              <a:rPr lang="en-US" sz="2400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Defines several classes that support iostreams operations on</a:t>
            </a:r>
          </a:p>
          <a:p>
            <a:r>
              <a:rPr lang="en-US" sz="2400" dirty="0">
                <a:solidFill>
                  <a:srgbClr val="E6E6E6"/>
                </a:solidFill>
                <a:latin typeface="Segoe UI" panose="020B0502040204020203" pitchFamily="34" charset="0"/>
              </a:rPr>
              <a:t>                     </a:t>
            </a:r>
            <a:r>
              <a:rPr lang="en-US" sz="2400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 sequences stored in external files.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.</a:t>
            </a:r>
          </a:p>
          <a:p>
            <a:endParaRPr lang="en-US" sz="2400" b="1" i="0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urw-din"/>
            </a:endParaRPr>
          </a:p>
          <a:p>
            <a:endParaRPr lang="en-IN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73821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2673B2-B037-B6CC-EDF8-542A8FC917DE}"/>
              </a:ext>
            </a:extLst>
          </p:cNvPr>
          <p:cNvSpPr txBox="1"/>
          <p:nvPr/>
        </p:nvSpPr>
        <p:spPr>
          <a:xfrm>
            <a:off x="9436608" y="399540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endParaRPr lang="en-IN" sz="36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D43183-29A7-B356-DC79-F4C7569D7616}"/>
              </a:ext>
            </a:extLst>
          </p:cNvPr>
          <p:cNvSpPr txBox="1"/>
          <p:nvPr/>
        </p:nvSpPr>
        <p:spPr>
          <a:xfrm>
            <a:off x="4518979" y="712106"/>
            <a:ext cx="62919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File </a:t>
            </a: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Handling</a:t>
            </a:r>
            <a:endParaRPr lang="en-IN" sz="4800" dirty="0">
              <a:latin typeface="Exotc350 DmBd BT" panose="04030705050B02020A03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C11FBD-D248-6C19-2042-A7478717F67D}"/>
              </a:ext>
            </a:extLst>
          </p:cNvPr>
          <p:cNvSpPr txBox="1"/>
          <p:nvPr/>
        </p:nvSpPr>
        <p:spPr>
          <a:xfrm>
            <a:off x="1836349" y="3138722"/>
            <a:ext cx="995817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Ofstream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Used for creating a file and write data on files.</a:t>
            </a:r>
          </a:p>
          <a:p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Ifstream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Used for reading the data from files.</a:t>
            </a:r>
          </a:p>
          <a:p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Fstream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 Used for both read and write data from files.</a:t>
            </a:r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endParaRPr lang="en-IN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56905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2673B2-B037-B6CC-EDF8-542A8FC917DE}"/>
              </a:ext>
            </a:extLst>
          </p:cNvPr>
          <p:cNvSpPr txBox="1"/>
          <p:nvPr/>
        </p:nvSpPr>
        <p:spPr>
          <a:xfrm>
            <a:off x="9436608" y="399540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endParaRPr lang="en-IN" sz="36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D43183-29A7-B356-DC79-F4C7569D7616}"/>
              </a:ext>
            </a:extLst>
          </p:cNvPr>
          <p:cNvSpPr txBox="1"/>
          <p:nvPr/>
        </p:nvSpPr>
        <p:spPr>
          <a:xfrm>
            <a:off x="4518979" y="703397"/>
            <a:ext cx="62919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File </a:t>
            </a: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Handling</a:t>
            </a:r>
            <a:endParaRPr lang="en-IN" sz="4800" dirty="0">
              <a:latin typeface="Exotc350 DmBd BT" panose="04030705050B02020A03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C11FBD-D248-6C19-2042-A7478717F67D}"/>
              </a:ext>
            </a:extLst>
          </p:cNvPr>
          <p:cNvSpPr txBox="1"/>
          <p:nvPr/>
        </p:nvSpPr>
        <p:spPr>
          <a:xfrm>
            <a:off x="1918743" y="2430836"/>
            <a:ext cx="8892178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open()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It is used to create a file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.</a:t>
            </a:r>
          </a:p>
          <a:p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close()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It is used to close an existing file.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read()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It is used to read data from file.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seekp</a:t>
            </a: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()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:It moves the put pointer (output) to a</a:t>
            </a:r>
          </a:p>
          <a:p>
            <a:r>
              <a:rPr lang="en-US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specified location.</a:t>
            </a:r>
          </a:p>
          <a:p>
            <a:endParaRPr lang="en-US" sz="2400" b="1" i="0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write()</a:t>
            </a:r>
            <a:r>
              <a:rPr lang="en-US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: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It is used to write data into file.</a:t>
            </a:r>
            <a:endParaRPr lang="en-IN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42924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2673B2-B037-B6CC-EDF8-542A8FC917DE}"/>
              </a:ext>
            </a:extLst>
          </p:cNvPr>
          <p:cNvSpPr txBox="1"/>
          <p:nvPr/>
        </p:nvSpPr>
        <p:spPr>
          <a:xfrm>
            <a:off x="9436608" y="399540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endParaRPr lang="en-IN" sz="36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D43183-29A7-B356-DC79-F4C7569D7616}"/>
              </a:ext>
            </a:extLst>
          </p:cNvPr>
          <p:cNvSpPr txBox="1"/>
          <p:nvPr/>
        </p:nvSpPr>
        <p:spPr>
          <a:xfrm>
            <a:off x="4518979" y="712106"/>
            <a:ext cx="62919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File </a:t>
            </a: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Handling</a:t>
            </a:r>
            <a:endParaRPr lang="en-IN" sz="4800" dirty="0">
              <a:latin typeface="Exotc350 DmBd BT" panose="04030705050B02020A03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C11FBD-D248-6C19-2042-A7478717F67D}"/>
              </a:ext>
            </a:extLst>
          </p:cNvPr>
          <p:cNvSpPr txBox="1"/>
          <p:nvPr/>
        </p:nvSpPr>
        <p:spPr>
          <a:xfrm>
            <a:off x="1836349" y="3138722"/>
            <a:ext cx="8943474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ios</a:t>
            </a: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::out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This mode is opened for writing a file.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ios</a:t>
            </a: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::in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This mode is opened for reading a file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.</a:t>
            </a:r>
          </a:p>
          <a:p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ios</a:t>
            </a: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::app 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This mode is opened for appending </a:t>
            </a:r>
          </a:p>
          <a:p>
            <a:r>
              <a:rPr lang="en-US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 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data to end-of-file.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ios</a:t>
            </a: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::binary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 The file is opened in binary mode.</a:t>
            </a:r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endParaRPr lang="en-IN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62979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3205217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US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Choice Based Statements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A43CC6-9C8D-EB44-7626-BB68D204F260}"/>
              </a:ext>
            </a:extLst>
          </p:cNvPr>
          <p:cNvSpPr txBox="1"/>
          <p:nvPr/>
        </p:nvSpPr>
        <p:spPr>
          <a:xfrm>
            <a:off x="2701399" y="3086206"/>
            <a:ext cx="8238744" cy="1928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3750" indent="-285750">
              <a:spcAft>
                <a:spcPts val="1417"/>
              </a:spcAft>
              <a:buClr>
                <a:srgbClr val="83CA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Many If-Else statements are used for every possible scenario.</a:t>
            </a:r>
          </a:p>
          <a:p>
            <a:pPr marL="393750" indent="-285750">
              <a:spcAft>
                <a:spcPts val="1417"/>
              </a:spcAft>
              <a:buClr>
                <a:srgbClr val="83CAFF"/>
              </a:buClr>
              <a:buSzPct val="150000"/>
              <a:buFont typeface="Arial" panose="020B0604020202020204" pitchFamily="34" charset="0"/>
              <a:buChar char="•"/>
            </a:pPr>
            <a:endParaRPr lang="en-US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Droid Sans"/>
            </a:endParaRPr>
          </a:p>
          <a:p>
            <a:pPr marL="393750" indent="-285750">
              <a:spcAft>
                <a:spcPts val="1417"/>
              </a:spcAft>
              <a:buClr>
                <a:srgbClr val="83CA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Switch Case is used to store the data.</a:t>
            </a:r>
          </a:p>
        </p:txBody>
      </p:sp>
    </p:spTree>
    <p:extLst>
      <p:ext uri="{BB962C8B-B14F-4D97-AF65-F5344CB8AC3E}">
        <p14:creationId xmlns:p14="http://schemas.microsoft.com/office/powerpoint/2010/main" val="3821539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564ED0-BEDA-600B-D1F1-CEBC98072D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40" t="15129" r="22660" b="18203"/>
          <a:stretch/>
        </p:blipFill>
        <p:spPr>
          <a:xfrm>
            <a:off x="2715768" y="1938527"/>
            <a:ext cx="8375904" cy="457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63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280</Words>
  <Application>Microsoft Office PowerPoint</Application>
  <PresentationFormat>Widescreen</PresentationFormat>
  <Paragraphs>83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Calibri</vt:lpstr>
      <vt:lpstr>Calibri Light</vt:lpstr>
      <vt:lpstr>Droid Sans</vt:lpstr>
      <vt:lpstr>Exotc350 Bd BT</vt:lpstr>
      <vt:lpstr>Exotc350 DmBd BT</vt:lpstr>
      <vt:lpstr>Segoe UI</vt:lpstr>
      <vt:lpstr>StarSymbol</vt:lpstr>
      <vt:lpstr>urw-din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Patel</dc:creator>
  <cp:lastModifiedBy>Shubham Patel</cp:lastModifiedBy>
  <cp:revision>5</cp:revision>
  <dcterms:created xsi:type="dcterms:W3CDTF">2022-06-30T15:34:10Z</dcterms:created>
  <dcterms:modified xsi:type="dcterms:W3CDTF">2022-07-01T03:13:57Z</dcterms:modified>
</cp:coreProperties>
</file>

<file path=docProps/thumbnail.jpeg>
</file>